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F8ECEC-85A4-4669-89F9-453F9DDECA7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0730B23-5EFA-4148-ADB4-4177D9AE8C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285728"/>
            <a:ext cx="6429420" cy="5572164"/>
          </a:xfrm>
        </p:spPr>
        <p:txBody>
          <a:bodyPr>
            <a:noAutofit/>
          </a:bodyPr>
          <a:lstStyle/>
          <a:p>
            <a:pPr algn="l"/>
            <a:r>
              <a:rPr lang="ru-RU" sz="4400" dirty="0" smtClean="0"/>
              <a:t>Работу выполнили ученицы 7а класса МБОУ « Гимназии №1 </a:t>
            </a:r>
            <a:r>
              <a:rPr lang="ru-RU" sz="4400" dirty="0" err="1" smtClean="0"/>
              <a:t>им.Р.Фахретдина</a:t>
            </a:r>
            <a:r>
              <a:rPr lang="ru-RU" sz="4400" dirty="0" smtClean="0"/>
              <a:t>»   4 группа «Дети будущего»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939784"/>
          </a:xfrm>
        </p:spPr>
        <p:txBody>
          <a:bodyPr>
            <a:noAutofit/>
          </a:bodyPr>
          <a:lstStyle/>
          <a:p>
            <a:r>
              <a:rPr lang="ru-RU" sz="4000" dirty="0" smtClean="0"/>
              <a:t>Какие фильмы, книги и </a:t>
            </a:r>
            <a:r>
              <a:rPr lang="ru-RU" sz="4000" dirty="0" err="1" smtClean="0"/>
              <a:t>мультфилмы</a:t>
            </a:r>
            <a:r>
              <a:rPr lang="ru-RU" sz="4000" dirty="0" smtClean="0"/>
              <a:t> мы знаем о будущем?</a:t>
            </a:r>
            <a:endParaRPr lang="ru-RU" sz="4000" dirty="0"/>
          </a:p>
        </p:txBody>
      </p:sp>
      <p:pic>
        <p:nvPicPr>
          <p:cNvPr id="1026" name="Picture 2" descr="C:\Users\Дом\Desktop\IMG-20171209-WA0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7786742" cy="5232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Как мы представляем будущее?</a:t>
            </a:r>
            <a:endParaRPr lang="ru-RU" sz="4000" dirty="0"/>
          </a:p>
        </p:txBody>
      </p:sp>
      <p:pic>
        <p:nvPicPr>
          <p:cNvPr id="2050" name="Picture 2" descr="C:\Users\Дом\Desktop\IMG-20171209-WA0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7786742" cy="5393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Макет будущего города</a:t>
            </a:r>
            <a:endParaRPr lang="ru-RU" dirty="0"/>
          </a:p>
        </p:txBody>
      </p:sp>
      <p:pic>
        <p:nvPicPr>
          <p:cNvPr id="3074" name="Picture 2" descr="C:\Users\Дом\Desktop\IMG-20171209-WA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00174"/>
            <a:ext cx="7810556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Рассказывание о будущих профессиях</a:t>
            </a:r>
            <a:endParaRPr lang="ru-RU" sz="4400" dirty="0"/>
          </a:p>
        </p:txBody>
      </p:sp>
      <p:pic>
        <p:nvPicPr>
          <p:cNvPr id="5122" name="Picture 2" descr="C:\Users\Дом\Desktop\IMG-20171209-WA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7786742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Рассказ </a:t>
            </a:r>
            <a:r>
              <a:rPr lang="ru-RU" dirty="0" smtClean="0"/>
              <a:t>о макете</a:t>
            </a:r>
            <a:endParaRPr lang="ru-RU" dirty="0"/>
          </a:p>
        </p:txBody>
      </p:sp>
      <p:pic>
        <p:nvPicPr>
          <p:cNvPr id="4098" name="Picture 2" descr="C:\Users\Дом\Desktop\IMG-20171209-WA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785818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Макет</a:t>
            </a:r>
            <a:endParaRPr lang="ru-RU" sz="4400" dirty="0"/>
          </a:p>
        </p:txBody>
      </p:sp>
      <p:pic>
        <p:nvPicPr>
          <p:cNvPr id="6146" name="Picture 2" descr="C:\Users\Дом\Desktop\IMG-20171209-WA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736"/>
            <a:ext cx="7786742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</TotalTime>
  <Words>45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Работу выполнили ученицы 7а класса МБОУ « Гимназии №1 им.Р.Фахретдина»   4 группа «Дети будущего»</vt:lpstr>
      <vt:lpstr>Какие фильмы, книги и мультфилмы мы знаем о будущем?</vt:lpstr>
      <vt:lpstr>Как мы представляем будущее?</vt:lpstr>
      <vt:lpstr>Макет будущего города</vt:lpstr>
      <vt:lpstr>Рассказывание о будущих профессиях</vt:lpstr>
      <vt:lpstr>Рассказ о макете</vt:lpstr>
      <vt:lpstr>Макет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Лариса</cp:lastModifiedBy>
  <cp:revision>8</cp:revision>
  <dcterms:created xsi:type="dcterms:W3CDTF">2017-12-10T13:39:48Z</dcterms:created>
  <dcterms:modified xsi:type="dcterms:W3CDTF">2017-12-11T04:41:38Z</dcterms:modified>
</cp:coreProperties>
</file>